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4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385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904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2341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155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8713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53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8822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746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9768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93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966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4492C-EAA1-42E5-8497-2C1AECDEEC1B}" type="datetimeFigureOut">
              <a:rPr lang="fr-FR" smtClean="0"/>
              <a:t>02/11/2021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9A6BDA-EE6A-4B8B-9CFB-1B8EB97873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1228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BE3C8D-7D72-443C-BB33-F0526DC7FC68}"/>
              </a:ext>
            </a:extLst>
          </p:cNvPr>
          <p:cNvSpPr/>
          <p:nvPr/>
        </p:nvSpPr>
        <p:spPr>
          <a:xfrm>
            <a:off x="521293" y="1345435"/>
            <a:ext cx="8554340" cy="2983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4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1- PREPARER VOTRE TRAJET :</a:t>
            </a:r>
            <a:endParaRPr lang="fr-FR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(20 minutes)</a:t>
            </a:r>
            <a:endParaRPr lang="fr-FR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fr-FR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Compléter le </a:t>
            </a:r>
            <a:r>
              <a:rPr lang="fr-FR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tableau de données</a:t>
            </a:r>
            <a:r>
              <a:rPr lang="fr-FR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pour votre port de départ.</a:t>
            </a:r>
            <a:endParaRPr lang="fr-FR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Calibri" panose="020F0502020204030204" pitchFamily="34" charset="0"/>
              <a:buChar char="-"/>
            </a:pPr>
            <a:r>
              <a:rPr lang="fr-FR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respectant les cartes des vents et des courants marins, </a:t>
            </a:r>
            <a:r>
              <a:rPr lang="fr-FR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tracer votre trajet sur la carte de navigation.</a:t>
            </a:r>
            <a:endParaRPr lang="fr-FR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6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4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2- RESULTATS ET DISCUSSION</a:t>
            </a:r>
            <a:endParaRPr lang="fr-FR" sz="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1644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</Words>
  <Application>Microsoft Office PowerPoint</Application>
  <PresentationFormat>Affichage à l'écran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Verdana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Remi CADET</dc:creator>
  <cp:lastModifiedBy>Remi CADET</cp:lastModifiedBy>
  <cp:revision>1</cp:revision>
  <dcterms:created xsi:type="dcterms:W3CDTF">2021-11-02T13:14:27Z</dcterms:created>
  <dcterms:modified xsi:type="dcterms:W3CDTF">2021-11-02T13:15:18Z</dcterms:modified>
</cp:coreProperties>
</file>